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3"/>
  </p:sldIdLst>
  <p:sldSz cx="6858000" cy="12192635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20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87D5"/>
    <a:srgbClr val="36A16B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3941"/>
        <p:guide pos="209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78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61120" y="1143000"/>
            <a:ext cx="173576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74325" y="1625760"/>
            <a:ext cx="5512050" cy="457005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74325" y="6330223"/>
            <a:ext cx="5512050" cy="2617858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342225" y="1376135"/>
            <a:ext cx="6172200" cy="974816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74325" y="4262820"/>
            <a:ext cx="5512050" cy="196499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74325" y="6330223"/>
            <a:ext cx="5512050" cy="896088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1081707"/>
            <a:ext cx="6170175" cy="125452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42225" y="2649861"/>
            <a:ext cx="6170175" cy="846163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119825" y="6842274"/>
            <a:ext cx="4369950" cy="1363334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119825" y="8205608"/>
            <a:ext cx="4369950" cy="15425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1081707"/>
            <a:ext cx="6170175" cy="125452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42225" y="2669063"/>
            <a:ext cx="2911950" cy="8442431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606525" y="2669063"/>
            <a:ext cx="2911950" cy="8442431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1081707"/>
            <a:ext cx="6170175" cy="125452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42225" y="2496246"/>
            <a:ext cx="3005100" cy="736072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42225" y="3296325"/>
            <a:ext cx="3005100" cy="781516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3507609" y="2496246"/>
            <a:ext cx="3005100" cy="736072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507609" y="3296325"/>
            <a:ext cx="3005100" cy="781516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1081707"/>
            <a:ext cx="6170175" cy="125452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42225" y="2765072"/>
            <a:ext cx="2943606" cy="819280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572100" y="2765072"/>
            <a:ext cx="2940300" cy="819280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5757075" y="1625760"/>
            <a:ext cx="587250" cy="894168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14350" y="1625760"/>
            <a:ext cx="5157675" cy="894168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jpe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342225" y="1081707"/>
            <a:ext cx="6170175" cy="125452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342225" y="2649861"/>
            <a:ext cx="6170175" cy="8461633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344250" y="11226705"/>
            <a:ext cx="1518750" cy="563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2315250" y="11226705"/>
            <a:ext cx="2227500" cy="563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4993650" y="11226705"/>
            <a:ext cx="1518750" cy="563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635"/>
            <a:ext cx="6858000" cy="12191365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ea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77.xml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>
            <p:custDataLst>
              <p:tags r:id="rId1"/>
            </p:custDataLst>
          </p:nvPr>
        </p:nvSpPr>
        <p:spPr>
          <a:xfrm>
            <a:off x="128270" y="2777490"/>
            <a:ext cx="6454775" cy="1217930"/>
          </a:xfrm>
          <a:prstGeom prst="rect">
            <a:avLst/>
          </a:prstGeom>
          <a:noFill/>
          <a:ln w="28575" cmpd="sng">
            <a:solidFill>
              <a:srgbClr val="00B0F0"/>
            </a:solidFill>
            <a:prstDash val="dash"/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393825" y="1315720"/>
            <a:ext cx="4013200" cy="545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请在此处输入课题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956560" y="1703705"/>
            <a:ext cx="809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姓名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28270" y="2596515"/>
            <a:ext cx="1851025" cy="339090"/>
          </a:xfrm>
          <a:prstGeom prst="rect">
            <a:avLst/>
          </a:prstGeom>
          <a:gradFill>
            <a:gsLst>
              <a:gs pos="51300">
                <a:srgbClr val="4888CF"/>
              </a:gs>
              <a:gs pos="0">
                <a:srgbClr val="95D2FF"/>
              </a:gs>
              <a:gs pos="95000">
                <a:srgbClr val="3965A3"/>
              </a:gs>
            </a:gsLst>
            <a:lin ang="5400000" scaled="1"/>
          </a:gradFill>
          <a:ln w="28575">
            <a:gradFill>
              <a:gsLst>
                <a:gs pos="51300">
                  <a:srgbClr val="32B0EA"/>
                </a:gs>
                <a:gs pos="0">
                  <a:srgbClr val="005F9F"/>
                </a:gs>
                <a:gs pos="100000">
                  <a:srgbClr val="ADDCE1"/>
                </a:gs>
              </a:gsLst>
              <a:lin ang="5400000" scaled="0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目的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>
            <p:custDataLst>
              <p:tags r:id="rId3"/>
            </p:custDataLst>
          </p:nvPr>
        </p:nvSpPr>
        <p:spPr>
          <a:xfrm>
            <a:off x="128270" y="4042410"/>
            <a:ext cx="3119120" cy="323850"/>
          </a:xfrm>
          <a:prstGeom prst="rect">
            <a:avLst/>
          </a:prstGeom>
          <a:gradFill>
            <a:gsLst>
              <a:gs pos="51300">
                <a:srgbClr val="4888CF"/>
              </a:gs>
              <a:gs pos="0">
                <a:srgbClr val="95D2FF"/>
              </a:gs>
              <a:gs pos="95000">
                <a:srgbClr val="3965A3"/>
              </a:gs>
            </a:gsLst>
            <a:lin ang="5400000" scaled="1"/>
          </a:gradFill>
          <a:ln w="28575">
            <a:gradFill>
              <a:gsLst>
                <a:gs pos="51300">
                  <a:srgbClr val="32B0EA"/>
                </a:gs>
                <a:gs pos="0">
                  <a:srgbClr val="005F9F"/>
                </a:gs>
                <a:gs pos="100000">
                  <a:srgbClr val="ADDCE1"/>
                </a:gs>
              </a:gsLst>
              <a:lin ang="5400000" scaled="0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方法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0" name="文本框 39"/>
          <p:cNvSpPr txBox="1"/>
          <p:nvPr>
            <p:custDataLst>
              <p:tags r:id="rId4"/>
            </p:custDataLst>
          </p:nvPr>
        </p:nvSpPr>
        <p:spPr>
          <a:xfrm>
            <a:off x="128905" y="4413250"/>
            <a:ext cx="3120390" cy="3687445"/>
          </a:xfrm>
          <a:prstGeom prst="rect">
            <a:avLst/>
          </a:prstGeom>
          <a:noFill/>
          <a:ln w="28575" cmpd="sng">
            <a:solidFill>
              <a:srgbClr val="2987D5"/>
            </a:solidFill>
            <a:prstDash val="dash"/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41" name="矩形 40"/>
          <p:cNvSpPr/>
          <p:nvPr>
            <p:custDataLst>
              <p:tags r:id="rId5"/>
            </p:custDataLst>
          </p:nvPr>
        </p:nvSpPr>
        <p:spPr>
          <a:xfrm>
            <a:off x="128905" y="8171815"/>
            <a:ext cx="3118485" cy="294640"/>
          </a:xfrm>
          <a:prstGeom prst="rect">
            <a:avLst/>
          </a:prstGeom>
          <a:gradFill>
            <a:gsLst>
              <a:gs pos="51300">
                <a:srgbClr val="4888CF"/>
              </a:gs>
              <a:gs pos="0">
                <a:srgbClr val="95D2FF"/>
              </a:gs>
              <a:gs pos="95000">
                <a:srgbClr val="3965A3"/>
              </a:gs>
            </a:gsLst>
            <a:lin ang="5400000" scaled="1"/>
          </a:gradFill>
          <a:ln w="28575">
            <a:gradFill>
              <a:gsLst>
                <a:gs pos="51300">
                  <a:srgbClr val="32B0EA"/>
                </a:gs>
                <a:gs pos="0">
                  <a:srgbClr val="005F9F"/>
                </a:gs>
                <a:gs pos="100000">
                  <a:srgbClr val="ADDCE1"/>
                </a:gs>
              </a:gsLst>
              <a:lin ang="5400000" scaled="0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结论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2" name="文本框 41"/>
          <p:cNvSpPr txBox="1"/>
          <p:nvPr>
            <p:custDataLst>
              <p:tags r:id="rId6"/>
            </p:custDataLst>
          </p:nvPr>
        </p:nvSpPr>
        <p:spPr>
          <a:xfrm>
            <a:off x="128905" y="8537575"/>
            <a:ext cx="3120390" cy="3167380"/>
          </a:xfrm>
          <a:prstGeom prst="rect">
            <a:avLst/>
          </a:prstGeom>
          <a:noFill/>
          <a:ln w="28575" cmpd="sng">
            <a:solidFill>
              <a:srgbClr val="2987D5"/>
            </a:solidFill>
            <a:prstDash val="dash"/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49" name="矩形 48"/>
          <p:cNvSpPr/>
          <p:nvPr>
            <p:custDataLst>
              <p:tags r:id="rId7"/>
            </p:custDataLst>
          </p:nvPr>
        </p:nvSpPr>
        <p:spPr>
          <a:xfrm>
            <a:off x="3464560" y="8171815"/>
            <a:ext cx="3119120" cy="328930"/>
          </a:xfrm>
          <a:prstGeom prst="rect">
            <a:avLst/>
          </a:prstGeom>
          <a:gradFill>
            <a:gsLst>
              <a:gs pos="51300">
                <a:srgbClr val="4888CF"/>
              </a:gs>
              <a:gs pos="0">
                <a:srgbClr val="95D2FF"/>
              </a:gs>
              <a:gs pos="95000">
                <a:srgbClr val="3965A3"/>
              </a:gs>
            </a:gsLst>
            <a:lin ang="5400000" scaled="1"/>
          </a:gradFill>
          <a:ln w="28575">
            <a:gradFill>
              <a:gsLst>
                <a:gs pos="51300">
                  <a:srgbClr val="32B0EA"/>
                </a:gs>
                <a:gs pos="0">
                  <a:srgbClr val="005F9F"/>
                </a:gs>
                <a:gs pos="100000">
                  <a:srgbClr val="ADDCE1"/>
                </a:gs>
              </a:gsLst>
              <a:lin ang="5400000" scaled="0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图表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1" name="文本框 50"/>
          <p:cNvSpPr txBox="1"/>
          <p:nvPr>
            <p:custDataLst>
              <p:tags r:id="rId8"/>
            </p:custDataLst>
          </p:nvPr>
        </p:nvSpPr>
        <p:spPr>
          <a:xfrm>
            <a:off x="128905" y="2935605"/>
            <a:ext cx="6367145" cy="10598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文本框 51"/>
          <p:cNvSpPr txBox="1"/>
          <p:nvPr>
            <p:custDataLst>
              <p:tags r:id="rId9"/>
            </p:custDataLst>
          </p:nvPr>
        </p:nvSpPr>
        <p:spPr>
          <a:xfrm>
            <a:off x="224790" y="4572635"/>
            <a:ext cx="2970530" cy="3479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" name="文本框 52"/>
          <p:cNvSpPr txBox="1"/>
          <p:nvPr>
            <p:custDataLst>
              <p:tags r:id="rId10"/>
            </p:custDataLst>
          </p:nvPr>
        </p:nvSpPr>
        <p:spPr>
          <a:xfrm>
            <a:off x="224790" y="8537575"/>
            <a:ext cx="2970530" cy="30784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" name="文本框 53"/>
          <p:cNvSpPr txBox="1"/>
          <p:nvPr>
            <p:custDataLst>
              <p:tags r:id="rId11"/>
            </p:custDataLst>
          </p:nvPr>
        </p:nvSpPr>
        <p:spPr>
          <a:xfrm>
            <a:off x="3464560" y="8535670"/>
            <a:ext cx="3118485" cy="3169285"/>
          </a:xfrm>
          <a:prstGeom prst="rect">
            <a:avLst/>
          </a:prstGeom>
          <a:noFill/>
          <a:ln w="28575">
            <a:solidFill>
              <a:srgbClr val="2987D5"/>
            </a:solidFill>
            <a:prstDash val="dash"/>
          </a:ln>
        </p:spPr>
        <p:txBody>
          <a:bodyPr wrap="square" rtlCol="0">
            <a:noAutofit/>
          </a:bodyPr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56560" y="2044700"/>
            <a:ext cx="809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单位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>
            <p:custDataLst>
              <p:tags r:id="rId12"/>
            </p:custDataLst>
          </p:nvPr>
        </p:nvSpPr>
        <p:spPr>
          <a:xfrm>
            <a:off x="3462020" y="4048760"/>
            <a:ext cx="3119120" cy="323850"/>
          </a:xfrm>
          <a:prstGeom prst="rect">
            <a:avLst/>
          </a:prstGeom>
          <a:gradFill>
            <a:gsLst>
              <a:gs pos="51300">
                <a:srgbClr val="4888CF"/>
              </a:gs>
              <a:gs pos="0">
                <a:srgbClr val="95D2FF"/>
              </a:gs>
              <a:gs pos="95000">
                <a:srgbClr val="3965A3"/>
              </a:gs>
            </a:gsLst>
            <a:lin ang="5400000" scaled="1"/>
          </a:gradFill>
          <a:ln w="28575">
            <a:gradFill>
              <a:gsLst>
                <a:gs pos="51300">
                  <a:srgbClr val="32B0EA"/>
                </a:gs>
                <a:gs pos="0">
                  <a:srgbClr val="005F9F"/>
                </a:gs>
                <a:gs pos="100000">
                  <a:srgbClr val="ADDCE1"/>
                </a:gs>
              </a:gsLst>
              <a:lin ang="5400000" scaled="0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结果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3462655" y="4425950"/>
            <a:ext cx="3120390" cy="3660140"/>
          </a:xfrm>
          <a:prstGeom prst="rect">
            <a:avLst/>
          </a:prstGeom>
          <a:noFill/>
          <a:ln w="28575" cmpd="sng">
            <a:solidFill>
              <a:srgbClr val="2987D5"/>
            </a:solidFill>
            <a:prstDash val="dash"/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3525520" y="4572635"/>
            <a:ext cx="2970530" cy="3479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请在此处输入内容，微软雅黑；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DIAGRAM_VIRTUALLY_FRAME" val="{&quot;height&quot;:879.8,&quot;left&quot;:0,&quot;top&quot;:204.45,&quot;width&quot;:511.55}"/>
</p:tagLst>
</file>

<file path=ppt/tags/tag64.xml><?xml version="1.0" encoding="utf-8"?>
<p:tagLst xmlns:p="http://schemas.openxmlformats.org/presentationml/2006/main">
  <p:tag name="KSO_WM_DIAGRAM_VIRTUALLY_FRAME" val="{&quot;height&quot;:879.8,&quot;left&quot;:0,&quot;top&quot;:204.45,&quot;width&quot;:511.55}"/>
</p:tagLst>
</file>

<file path=ppt/tags/tag65.xml><?xml version="1.0" encoding="utf-8"?>
<p:tagLst xmlns:p="http://schemas.openxmlformats.org/presentationml/2006/main">
  <p:tag name="KSO_WM_DIAGRAM_VIRTUALLY_FRAME" val="{&quot;height&quot;:879.8,&quot;left&quot;:0,&quot;top&quot;:204.45,&quot;width&quot;:511.55}"/>
</p:tagLst>
</file>

<file path=ppt/tags/tag66.xml><?xml version="1.0" encoding="utf-8"?>
<p:tagLst xmlns:p="http://schemas.openxmlformats.org/presentationml/2006/main">
  <p:tag name="KSO_WM_DIAGRAM_VIRTUALLY_FRAME" val="{&quot;height&quot;:879.8,&quot;left&quot;:0,&quot;top&quot;:204.45,&quot;width&quot;:511.55}"/>
</p:tagLst>
</file>

<file path=ppt/tags/tag67.xml><?xml version="1.0" encoding="utf-8"?>
<p:tagLst xmlns:p="http://schemas.openxmlformats.org/presentationml/2006/main">
  <p:tag name="KSO_WM_DIAGRAM_VIRTUALLY_FRAME" val="{&quot;height&quot;:879.8,&quot;left&quot;:0,&quot;top&quot;:204.45,&quot;width&quot;:511.55}"/>
</p:tagLst>
</file>

<file path=ppt/tags/tag68.xml><?xml version="1.0" encoding="utf-8"?>
<p:tagLst xmlns:p="http://schemas.openxmlformats.org/presentationml/2006/main">
  <p:tag name="KSO_WM_DIAGRAM_VIRTUALLY_FRAME" val="{&quot;height&quot;:879.8,&quot;left&quot;:0,&quot;top&quot;:204.45,&quot;width&quot;:511.55}"/>
</p:tagLst>
</file>

<file path=ppt/tags/tag69.xml><?xml version="1.0" encoding="utf-8"?>
<p:tagLst xmlns:p="http://schemas.openxmlformats.org/presentationml/2006/main">
  <p:tag name="KSO_WM_DIAGRAM_VIRTUALLY_FRAME" val="{&quot;height&quot;:879.8,&quot;left&quot;:0,&quot;top&quot;:204.45,&quot;width&quot;:511.55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879.8,&quot;left&quot;:0,&quot;top&quot;:204.45,&quot;width&quot;:511.55}"/>
</p:tagLst>
</file>

<file path=ppt/tags/tag71.xml><?xml version="1.0" encoding="utf-8"?>
<p:tagLst xmlns:p="http://schemas.openxmlformats.org/presentationml/2006/main">
  <p:tag name="KSO_WM_DIAGRAM_VIRTUALLY_FRAME" val="{&quot;height&quot;:879.8,&quot;left&quot;:0,&quot;top&quot;:204.45,&quot;width&quot;:511.55}"/>
</p:tagLst>
</file>

<file path=ppt/tags/tag72.xml><?xml version="1.0" encoding="utf-8"?>
<p:tagLst xmlns:p="http://schemas.openxmlformats.org/presentationml/2006/main">
  <p:tag name="KSO_WM_DIAGRAM_VIRTUALLY_FRAME" val="{&quot;height&quot;:879.8,&quot;left&quot;:0,&quot;top&quot;:204.45,&quot;width&quot;:511.55}"/>
</p:tagLst>
</file>

<file path=ppt/tags/tag73.xml><?xml version="1.0" encoding="utf-8"?>
<p:tagLst xmlns:p="http://schemas.openxmlformats.org/presentationml/2006/main">
  <p:tag name="KSO_WM_DIAGRAM_VIRTUALLY_FRAME" val="{&quot;height&quot;:879.8,&quot;left&quot;:0,&quot;top&quot;:204.45,&quot;width&quot;:511.55}"/>
</p:tagLst>
</file>

<file path=ppt/tags/tag74.xml><?xml version="1.0" encoding="utf-8"?>
<p:tagLst xmlns:p="http://schemas.openxmlformats.org/presentationml/2006/main">
  <p:tag name="KSO_WM_DIAGRAM_VIRTUALLY_FRAME" val="{&quot;height&quot;:879.8,&quot;left&quot;:0,&quot;top&quot;:204.45,&quot;width&quot;:511.55}"/>
</p:tagLst>
</file>

<file path=ppt/tags/tag75.xml><?xml version="1.0" encoding="utf-8"?>
<p:tagLst xmlns:p="http://schemas.openxmlformats.org/presentationml/2006/main">
  <p:tag name="KSO_WM_DIAGRAM_VIRTUALLY_FRAME" val="{&quot;height&quot;:879.8,&quot;left&quot;:0,&quot;top&quot;:204.45,&quot;width&quot;:511.55}"/>
</p:tagLst>
</file>

<file path=ppt/tags/tag76.xml><?xml version="1.0" encoding="utf-8"?>
<p:tagLst xmlns:p="http://schemas.openxmlformats.org/presentationml/2006/main">
  <p:tag name="KSO_WM_DIAGRAM_VIRTUALLY_FRAME" val="{&quot;height&quot;:879.8,&quot;left&quot;:0,&quot;top&quot;:204.45,&quot;width&quot;:511.55}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13&quot;:[20481725,20481865,19951230,20481778,20481693,4646982,20482073,19972061,4364915,20025429,20242013,20174681,20042469,4364924,4364884,4364950,4364903,4364907,4364883],&quot;19&quot;:[20348571],&quot;65&quot;:[20205081]}"/>
</p:tagLst>
</file>

<file path=ppt/tags/tag78.xml><?xml version="1.0" encoding="utf-8"?>
<p:tagLst xmlns:p="http://schemas.openxmlformats.org/presentationml/2006/main">
  <p:tag name="resource_record_key" val="{&quot;13&quot;:[20481725,20481865,19951230,20481778,20481693,4646982,20482073,19972061,4364915,20025429,20242013,20174681,20042469,4364924,4364884,4364950,4364903,4364907,4364883],&quot;19&quot;:[20348571],&quot;65&quot;:[20205081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1111</Words>
  <Application>WPS 演示</Application>
  <PresentationFormat>宽屏</PresentationFormat>
  <Paragraphs>24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微软雅黑</vt:lpstr>
      <vt:lpstr>苹方-简</vt:lpstr>
      <vt:lpstr>Segoe Print</vt:lpstr>
      <vt:lpstr>Arial Unicode MS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倩倩子的工作台</cp:lastModifiedBy>
  <cp:revision>172</cp:revision>
  <dcterms:created xsi:type="dcterms:W3CDTF">2025-07-10T03:48:00Z</dcterms:created>
  <dcterms:modified xsi:type="dcterms:W3CDTF">2025-07-11T09:27:29Z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1D48E7510FE24DFB85C715CE46F53F2E_13</vt:lpwstr>
  </property>
</Properties>
</file>